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80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1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6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5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6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8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0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541E2-8ABA-4BB8-AB10-675C5D9C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DE" sz="4800" dirty="0"/>
              <a:t>Planeten Generator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4EEFB7-537E-4979-A23D-804D7D74D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de-DE" sz="2000" dirty="0"/>
              <a:t>Nic Rubner, Jochem Punt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DC2C9B-E01A-4EDD-92D3-871BA06C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000" y="0"/>
            <a:ext cx="738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2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C816AFB-76A8-4974-B517-F132B51F2CBF}"/>
              </a:ext>
            </a:extLst>
          </p:cNvPr>
          <p:cNvSpPr/>
          <p:nvPr/>
        </p:nvSpPr>
        <p:spPr>
          <a:xfrm>
            <a:off x="-318054" y="-296387"/>
            <a:ext cx="12828108" cy="7491733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C6762-049A-4E29-B3BC-5294FB6B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Gasplaneten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020A88-79A3-4F5A-B586-F52A5103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1"/>
          <a:stretch/>
        </p:blipFill>
        <p:spPr>
          <a:xfrm rot="20967654">
            <a:off x="8671560" y="2520265"/>
            <a:ext cx="3716096" cy="23978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DE2DD02-59E0-4366-93D7-E2790BD1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24519">
            <a:off x="4158500" y="2504343"/>
            <a:ext cx="4595759" cy="27453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180261-3F0D-4687-8F09-06BDAEC24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09539">
            <a:off x="650533" y="2452643"/>
            <a:ext cx="3338967" cy="31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C816AFB-76A8-4974-B517-F132B51F2CBF}"/>
              </a:ext>
            </a:extLst>
          </p:cNvPr>
          <p:cNvSpPr/>
          <p:nvPr/>
        </p:nvSpPr>
        <p:spPr>
          <a:xfrm>
            <a:off x="-318054" y="-316867"/>
            <a:ext cx="12828108" cy="7491733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C6762-049A-4E29-B3BC-5294FB6B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Gasplanet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84378B8-7B25-441F-9594-68CB554D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8" y="1605551"/>
            <a:ext cx="5305740" cy="50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43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6F4F2-A970-4D5D-A2D4-B5751EB2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CBEF88-38EF-4887-9C94-59455EB29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Vollständige Umsetzung im Code (Ringe, Berge etc.)</a:t>
            </a:r>
          </a:p>
          <a:p>
            <a:r>
              <a:rPr lang="de-DE" dirty="0"/>
              <a:t>UI mit einstellbaren Parametern</a:t>
            </a:r>
          </a:p>
          <a:p>
            <a:r>
              <a:rPr lang="de-DE" dirty="0"/>
              <a:t>Eventuell 3te Planetenart „Mond“</a:t>
            </a:r>
          </a:p>
        </p:txBody>
      </p:sp>
    </p:spTree>
    <p:extLst>
      <p:ext uri="{BB962C8B-B14F-4D97-AF65-F5344CB8AC3E}">
        <p14:creationId xmlns:p14="http://schemas.microsoft.com/office/powerpoint/2010/main" val="22199665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5FE11B-5D60-45D2-9EAE-A19FE3A4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Grundlegendes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C0BD76-431E-454D-B9FE-1F0FCD232BDD}"/>
              </a:ext>
            </a:extLst>
          </p:cNvPr>
          <p:cNvSpPr txBox="1"/>
          <p:nvPr/>
        </p:nvSpPr>
        <p:spPr>
          <a:xfrm>
            <a:off x="61545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de-DE" dirty="0"/>
              <a:t>Zuerst</a:t>
            </a:r>
            <a:r>
              <a:rPr lang="en-US" dirty="0"/>
              <a:t> </a:t>
            </a:r>
            <a:r>
              <a:rPr lang="en-US" dirty="0" err="1"/>
              <a:t>generierung</a:t>
            </a:r>
            <a:r>
              <a:rPr lang="en-US" dirty="0"/>
              <a:t> </a:t>
            </a:r>
            <a:r>
              <a:rPr lang="en-US" dirty="0" err="1"/>
              <a:t>generischer</a:t>
            </a:r>
            <a:r>
              <a:rPr lang="en-US" dirty="0"/>
              <a:t> </a:t>
            </a:r>
            <a:r>
              <a:rPr lang="en-US" dirty="0" err="1"/>
              <a:t>Planeten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Materialnodes</a:t>
            </a:r>
            <a:endParaRPr lang="en-US" dirty="0"/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 err="1"/>
              <a:t>Übernehmen</a:t>
            </a:r>
            <a:r>
              <a:rPr lang="en-US" dirty="0"/>
              <a:t> der </a:t>
            </a:r>
            <a:r>
              <a:rPr lang="de-DE" dirty="0"/>
              <a:t>Grundstruktur</a:t>
            </a:r>
            <a:r>
              <a:rPr lang="en-US" dirty="0"/>
              <a:t> in Code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 err="1"/>
              <a:t>Erstellung</a:t>
            </a:r>
            <a:r>
              <a:rPr lang="en-US" dirty="0"/>
              <a:t> </a:t>
            </a:r>
            <a:r>
              <a:rPr lang="en-US" dirty="0" err="1"/>
              <a:t>übersichtlicher</a:t>
            </a:r>
            <a:r>
              <a:rPr lang="en-US" dirty="0"/>
              <a:t> Parameter und </a:t>
            </a:r>
            <a:r>
              <a:rPr lang="en-US" dirty="0" err="1"/>
              <a:t>Einstellungsmöglichkeiten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3A9C90-E5CE-47B0-96B9-AFE904C9E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78"/>
          <a:stretch/>
        </p:blipFill>
        <p:spPr>
          <a:xfrm>
            <a:off x="7732035" y="10"/>
            <a:ext cx="4507993" cy="685799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FE28AD-2E86-4B0A-BC3D-65EB19B7C391}"/>
              </a:ext>
            </a:extLst>
          </p:cNvPr>
          <p:cNvSpPr txBox="1"/>
          <p:nvPr/>
        </p:nvSpPr>
        <p:spPr>
          <a:xfrm>
            <a:off x="623843" y="2273181"/>
            <a:ext cx="616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099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50">
        <p15:prstTrans prst="origami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748C9-0E43-4D8E-9D2F-021199F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Kontinente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A6172E-285A-4BAE-BE02-29992D44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 r="3726" b="8489"/>
          <a:stretch/>
        </p:blipFill>
        <p:spPr>
          <a:xfrm>
            <a:off x="8797981" y="2826180"/>
            <a:ext cx="2931737" cy="256414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CEAEA5-3FEE-44B6-ABB7-D91E6238AB08}"/>
              </a:ext>
            </a:extLst>
          </p:cNvPr>
          <p:cNvSpPr txBox="1"/>
          <p:nvPr/>
        </p:nvSpPr>
        <p:spPr>
          <a:xfrm>
            <a:off x="585428" y="5749139"/>
            <a:ext cx="20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Noise </a:t>
            </a:r>
            <a:r>
              <a:rPr lang="de-DE" dirty="0" err="1"/>
              <a:t>Mask</a:t>
            </a:r>
            <a:r>
              <a:rPr lang="de-DE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5ACF4C-33F4-475F-8534-04252AA48AD7}"/>
              </a:ext>
            </a:extLst>
          </p:cNvPr>
          <p:cNvSpPr txBox="1"/>
          <p:nvPr/>
        </p:nvSpPr>
        <p:spPr>
          <a:xfrm>
            <a:off x="9809148" y="5853665"/>
            <a:ext cx="20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2DAB8D0-F0BF-4128-B1E0-F3B19A3F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0389" y="2729989"/>
            <a:ext cx="3077592" cy="29445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F817E6C-C8B0-4E37-A054-F31BF17C99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2954" y="3022316"/>
            <a:ext cx="2617435" cy="250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4F26E3-F3BE-48C4-8072-3A17CD9492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 t="8927" r="12478"/>
          <a:stretch/>
        </p:blipFill>
        <p:spPr>
          <a:xfrm>
            <a:off x="-257582" y="3022316"/>
            <a:ext cx="2986624" cy="2718158"/>
          </a:xfrm>
          <a:prstGeom prst="rect">
            <a:avLst/>
          </a:prstGeom>
        </p:spPr>
      </p:pic>
      <p:sp>
        <p:nvSpPr>
          <p:cNvPr id="20" name="Additionszeichen 19">
            <a:extLst>
              <a:ext uri="{FF2B5EF4-FFF2-40B4-BE49-F238E27FC236}">
                <a16:creationId xmlns:a16="http://schemas.microsoft.com/office/drawing/2014/main" id="{52C7F956-0D9E-4853-B787-8AF507DB1AC4}"/>
              </a:ext>
            </a:extLst>
          </p:cNvPr>
          <p:cNvSpPr/>
          <p:nvPr/>
        </p:nvSpPr>
        <p:spPr>
          <a:xfrm>
            <a:off x="2681168" y="3958703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dditionszeichen 20">
            <a:extLst>
              <a:ext uri="{FF2B5EF4-FFF2-40B4-BE49-F238E27FC236}">
                <a16:creationId xmlns:a16="http://schemas.microsoft.com/office/drawing/2014/main" id="{A2860247-0D83-47C4-A647-30F2F9B235AB}"/>
              </a:ext>
            </a:extLst>
          </p:cNvPr>
          <p:cNvSpPr/>
          <p:nvPr/>
        </p:nvSpPr>
        <p:spPr>
          <a:xfrm>
            <a:off x="5620702" y="3958703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leich 22">
            <a:extLst>
              <a:ext uri="{FF2B5EF4-FFF2-40B4-BE49-F238E27FC236}">
                <a16:creationId xmlns:a16="http://schemas.microsoft.com/office/drawing/2014/main" id="{2CC0CA93-D9BA-4A78-A207-38FED602065E}"/>
              </a:ext>
            </a:extLst>
          </p:cNvPr>
          <p:cNvSpPr/>
          <p:nvPr/>
        </p:nvSpPr>
        <p:spPr>
          <a:xfrm>
            <a:off x="8612049" y="3938502"/>
            <a:ext cx="509814" cy="5275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07D1A40-C7A7-4286-9DBB-B631CEB22E46}"/>
              </a:ext>
            </a:extLst>
          </p:cNvPr>
          <p:cNvSpPr txBox="1"/>
          <p:nvPr/>
        </p:nvSpPr>
        <p:spPr>
          <a:xfrm>
            <a:off x="3099198" y="5740474"/>
            <a:ext cx="27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Colored</a:t>
            </a:r>
            <a:r>
              <a:rPr lang="de-DE" dirty="0"/>
              <a:t> Noise </a:t>
            </a:r>
            <a:r>
              <a:rPr lang="de-DE" dirty="0" err="1"/>
              <a:t>Texture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F5B6AA2-D7FB-4753-9062-6A664F196C39}"/>
              </a:ext>
            </a:extLst>
          </p:cNvPr>
          <p:cNvSpPr txBox="1"/>
          <p:nvPr/>
        </p:nvSpPr>
        <p:spPr>
          <a:xfrm>
            <a:off x="6521732" y="5715165"/>
            <a:ext cx="209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Noise </a:t>
            </a:r>
            <a:r>
              <a:rPr lang="de-DE" dirty="0" err="1"/>
              <a:t>Mask</a:t>
            </a:r>
            <a:r>
              <a:rPr lang="de-DE" dirty="0"/>
              <a:t> + </a:t>
            </a:r>
            <a:r>
              <a:rPr lang="de-DE" dirty="0" err="1"/>
              <a:t>Water</a:t>
            </a:r>
            <a:r>
              <a:rPr lang="de-DE" dirty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2772024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02B1E-9596-4A83-9E5D-67DC856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Wolken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533CDF-BE21-4876-BD54-2D2EB0667B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3071" y="3122222"/>
            <a:ext cx="3021860" cy="27457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55069F-1B7D-40BA-8CE3-5708CF7E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789" y="3083300"/>
            <a:ext cx="2950785" cy="27169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99D8FD-E1C3-4ACF-A348-D83FDDDA88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3658" y="3161145"/>
            <a:ext cx="2555139" cy="26678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BB2643A-9EBA-4563-85B3-84DCCFBD4D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 r="3726" b="8489"/>
          <a:stretch/>
        </p:blipFill>
        <p:spPr>
          <a:xfrm>
            <a:off x="6046023" y="3083300"/>
            <a:ext cx="3021860" cy="2642972"/>
          </a:xfrm>
          <a:prstGeom prst="rect">
            <a:avLst/>
          </a:prstGeom>
        </p:spPr>
      </p:pic>
      <p:sp>
        <p:nvSpPr>
          <p:cNvPr id="11" name="Additionszeichen 10">
            <a:extLst>
              <a:ext uri="{FF2B5EF4-FFF2-40B4-BE49-F238E27FC236}">
                <a16:creationId xmlns:a16="http://schemas.microsoft.com/office/drawing/2014/main" id="{A07D8B7D-BB89-416E-91B6-8813B08BAF1C}"/>
              </a:ext>
            </a:extLst>
          </p:cNvPr>
          <p:cNvSpPr/>
          <p:nvPr/>
        </p:nvSpPr>
        <p:spPr>
          <a:xfrm>
            <a:off x="2757107" y="4251522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127ABCDE-26E7-4DF6-82CB-E1AD5B09678A}"/>
              </a:ext>
            </a:extLst>
          </p:cNvPr>
          <p:cNvSpPr/>
          <p:nvPr/>
        </p:nvSpPr>
        <p:spPr>
          <a:xfrm>
            <a:off x="5876035" y="4251522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 12">
            <a:extLst>
              <a:ext uri="{FF2B5EF4-FFF2-40B4-BE49-F238E27FC236}">
                <a16:creationId xmlns:a16="http://schemas.microsoft.com/office/drawing/2014/main" id="{8CB8CEC8-DB93-4451-8AE2-42CE0E603A98}"/>
              </a:ext>
            </a:extLst>
          </p:cNvPr>
          <p:cNvSpPr/>
          <p:nvPr/>
        </p:nvSpPr>
        <p:spPr>
          <a:xfrm>
            <a:off x="8901434" y="4251522"/>
            <a:ext cx="509814" cy="5275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B041E7C-32F7-40D6-A5D2-428F6DDC09F3}"/>
              </a:ext>
            </a:extLst>
          </p:cNvPr>
          <p:cNvSpPr txBox="1"/>
          <p:nvPr/>
        </p:nvSpPr>
        <p:spPr>
          <a:xfrm>
            <a:off x="807577" y="5726272"/>
            <a:ext cx="1482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Noise </a:t>
            </a:r>
            <a:r>
              <a:rPr lang="de-DE" dirty="0" err="1"/>
              <a:t>Mask</a:t>
            </a:r>
            <a:r>
              <a:rPr lang="de-DE" dirty="0"/>
              <a:t>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5E00CC-D6E2-4919-A5EB-79D2F7D78394}"/>
              </a:ext>
            </a:extLst>
          </p:cNvPr>
          <p:cNvSpPr txBox="1"/>
          <p:nvPr/>
        </p:nvSpPr>
        <p:spPr>
          <a:xfrm>
            <a:off x="3209232" y="5722188"/>
            <a:ext cx="2551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Bumpy</a:t>
            </a:r>
            <a:r>
              <a:rPr lang="de-DE" dirty="0"/>
              <a:t> Cloud </a:t>
            </a:r>
            <a:r>
              <a:rPr lang="de-DE" dirty="0" err="1"/>
              <a:t>Texture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C7D8707-0693-4F70-AC02-0056F74C4876}"/>
              </a:ext>
            </a:extLst>
          </p:cNvPr>
          <p:cNvSpPr txBox="1"/>
          <p:nvPr/>
        </p:nvSpPr>
        <p:spPr>
          <a:xfrm>
            <a:off x="6530330" y="5722188"/>
            <a:ext cx="237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Water</a:t>
            </a:r>
            <a:r>
              <a:rPr lang="de-DE" dirty="0"/>
              <a:t> + </a:t>
            </a:r>
            <a:r>
              <a:rPr lang="de-DE" dirty="0" err="1"/>
              <a:t>Continents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E187E0-CDB1-4DB9-A071-7C265B1B3058}"/>
              </a:ext>
            </a:extLst>
          </p:cNvPr>
          <p:cNvSpPr txBox="1"/>
          <p:nvPr/>
        </p:nvSpPr>
        <p:spPr>
          <a:xfrm>
            <a:off x="10339264" y="5722188"/>
            <a:ext cx="20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775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02B1E-9596-4A83-9E5D-67DC856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99D8FD-E1C3-4ACF-A348-D83FDDDA88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099" y="3269112"/>
            <a:ext cx="2659335" cy="2776659"/>
          </a:xfrm>
          <a:prstGeom prst="rect">
            <a:avLst/>
          </a:prstGeom>
        </p:spPr>
      </p:pic>
      <p:sp>
        <p:nvSpPr>
          <p:cNvPr id="11" name="Additionszeichen 10">
            <a:extLst>
              <a:ext uri="{FF2B5EF4-FFF2-40B4-BE49-F238E27FC236}">
                <a16:creationId xmlns:a16="http://schemas.microsoft.com/office/drawing/2014/main" id="{A07D8B7D-BB89-416E-91B6-8813B08BAF1C}"/>
              </a:ext>
            </a:extLst>
          </p:cNvPr>
          <p:cNvSpPr/>
          <p:nvPr/>
        </p:nvSpPr>
        <p:spPr>
          <a:xfrm>
            <a:off x="2757107" y="4251522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127ABCDE-26E7-4DF6-82CB-E1AD5B09678A}"/>
              </a:ext>
            </a:extLst>
          </p:cNvPr>
          <p:cNvSpPr/>
          <p:nvPr/>
        </p:nvSpPr>
        <p:spPr>
          <a:xfrm>
            <a:off x="5876035" y="4251522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 12">
            <a:extLst>
              <a:ext uri="{FF2B5EF4-FFF2-40B4-BE49-F238E27FC236}">
                <a16:creationId xmlns:a16="http://schemas.microsoft.com/office/drawing/2014/main" id="{8CB8CEC8-DB93-4451-8AE2-42CE0E603A98}"/>
              </a:ext>
            </a:extLst>
          </p:cNvPr>
          <p:cNvSpPr/>
          <p:nvPr/>
        </p:nvSpPr>
        <p:spPr>
          <a:xfrm>
            <a:off x="8901434" y="4251522"/>
            <a:ext cx="509814" cy="5275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B041E7C-32F7-40D6-A5D2-428F6DDC09F3}"/>
              </a:ext>
            </a:extLst>
          </p:cNvPr>
          <p:cNvSpPr txBox="1"/>
          <p:nvPr/>
        </p:nvSpPr>
        <p:spPr>
          <a:xfrm>
            <a:off x="807577" y="5726272"/>
            <a:ext cx="1482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Mask</a:t>
            </a:r>
            <a:r>
              <a:rPr lang="de-DE" dirty="0"/>
              <a:t>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5E00CC-D6E2-4919-A5EB-79D2F7D78394}"/>
              </a:ext>
            </a:extLst>
          </p:cNvPr>
          <p:cNvSpPr txBox="1"/>
          <p:nvPr/>
        </p:nvSpPr>
        <p:spPr>
          <a:xfrm>
            <a:off x="3393954" y="5752877"/>
            <a:ext cx="2551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Atmosphere</a:t>
            </a:r>
            <a:r>
              <a:rPr lang="de-DE" dirty="0"/>
              <a:t> Material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E187E0-CDB1-4DB9-A071-7C265B1B3058}"/>
              </a:ext>
            </a:extLst>
          </p:cNvPr>
          <p:cNvSpPr txBox="1"/>
          <p:nvPr/>
        </p:nvSpPr>
        <p:spPr>
          <a:xfrm>
            <a:off x="10424722" y="5776979"/>
            <a:ext cx="209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B7D942-390D-4926-A668-9260641844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05" y="3161145"/>
            <a:ext cx="2682091" cy="27758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02A2CF-F3FD-4450-AE1C-9E3D97CB9E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2014" y="3161145"/>
            <a:ext cx="2932956" cy="27758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50CC4AF-90EB-4F3C-B1CA-1354EB0F3C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6963" y="3169012"/>
            <a:ext cx="2763532" cy="26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42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937B12EB-C0F8-491F-9048-CB6992101E5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4748C9-0E43-4D8E-9D2F-021199F6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Gesteinsplaneten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080D725C-B3A2-488B-91F7-2412DD6EE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64" y="2718284"/>
            <a:ext cx="4001343" cy="34290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3250A0D-710F-403A-A638-B653BF46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92" y="2718283"/>
            <a:ext cx="3883630" cy="34289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7C2ADF4-0A91-40F9-A637-8B7C17990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222" y="2718284"/>
            <a:ext cx="3694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09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937B12EB-C0F8-491F-9048-CB6992101E5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4748C9-0E43-4D8E-9D2F-021199F6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4" y="227018"/>
            <a:ext cx="10168128" cy="117957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Gesteinsplaneten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2D3C66-F4BB-4753-A6BB-D9753C1F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47" y="1219216"/>
            <a:ext cx="3543795" cy="82879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2380B38-E08B-483A-A68F-125D6B93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88" y="1406594"/>
            <a:ext cx="472505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75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E8506CD0-47B3-4AE6-8479-E1C70939E23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C6762-049A-4E29-B3BC-5294FB6B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Gasplanet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F234F56-02DD-4841-B876-39972BD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72" y="2766060"/>
            <a:ext cx="3715268" cy="2924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40F7EFA-75EC-48E4-B3DD-441D7090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" y="2766060"/>
            <a:ext cx="3662814" cy="305889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9A95E9B-9035-4FCC-AD14-A8F00200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5329" y="2994444"/>
            <a:ext cx="2828566" cy="230886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68052D9-24FA-4406-BE57-3ED83EC51FA3}"/>
              </a:ext>
            </a:extLst>
          </p:cNvPr>
          <p:cNvSpPr txBox="1"/>
          <p:nvPr/>
        </p:nvSpPr>
        <p:spPr>
          <a:xfrm>
            <a:off x="1287780" y="5321311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Planet </a:t>
            </a:r>
            <a:r>
              <a:rPr lang="de-DE" dirty="0" err="1">
                <a:solidFill>
                  <a:schemeClr val="bg1"/>
                </a:solidFill>
              </a:rPr>
              <a:t>Texture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AEC7D-7BE0-4E32-9E43-2576FAD29C9D}"/>
              </a:ext>
            </a:extLst>
          </p:cNvPr>
          <p:cNvSpPr txBox="1"/>
          <p:nvPr/>
        </p:nvSpPr>
        <p:spPr>
          <a:xfrm>
            <a:off x="4817057" y="5321311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Layer </a:t>
            </a:r>
            <a:r>
              <a:rPr lang="de-DE" dirty="0" err="1">
                <a:solidFill>
                  <a:schemeClr val="bg1"/>
                </a:solidFill>
              </a:rPr>
              <a:t>Weight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Additionszeichen 19">
            <a:extLst>
              <a:ext uri="{FF2B5EF4-FFF2-40B4-BE49-F238E27FC236}">
                <a16:creationId xmlns:a16="http://schemas.microsoft.com/office/drawing/2014/main" id="{DC8A538F-EB80-4F59-865F-761EFE74C367}"/>
              </a:ext>
            </a:extLst>
          </p:cNvPr>
          <p:cNvSpPr/>
          <p:nvPr/>
        </p:nvSpPr>
        <p:spPr>
          <a:xfrm>
            <a:off x="3505469" y="4051950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 21">
            <a:extLst>
              <a:ext uri="{FF2B5EF4-FFF2-40B4-BE49-F238E27FC236}">
                <a16:creationId xmlns:a16="http://schemas.microsoft.com/office/drawing/2014/main" id="{1305124C-F0D4-4583-B200-F9953BF9B1D1}"/>
              </a:ext>
            </a:extLst>
          </p:cNvPr>
          <p:cNvSpPr/>
          <p:nvPr/>
        </p:nvSpPr>
        <p:spPr>
          <a:xfrm>
            <a:off x="7261706" y="3964595"/>
            <a:ext cx="509814" cy="5275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770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C816AFB-76A8-4974-B517-F132B51F2CBF}"/>
              </a:ext>
            </a:extLst>
          </p:cNvPr>
          <p:cNvSpPr/>
          <p:nvPr/>
        </p:nvSpPr>
        <p:spPr>
          <a:xfrm>
            <a:off x="-318054" y="-296387"/>
            <a:ext cx="12828108" cy="7491733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C6762-049A-4E29-B3BC-5294FB6B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Rings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F234F56-02DD-4841-B876-39972BD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67" y="2668430"/>
            <a:ext cx="2518928" cy="198284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68052D9-24FA-4406-BE57-3ED83EC51FA3}"/>
              </a:ext>
            </a:extLst>
          </p:cNvPr>
          <p:cNvSpPr txBox="1"/>
          <p:nvPr/>
        </p:nvSpPr>
        <p:spPr>
          <a:xfrm>
            <a:off x="765070" y="4466612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Ring </a:t>
            </a:r>
            <a:r>
              <a:rPr lang="de-DE" dirty="0" err="1">
                <a:solidFill>
                  <a:schemeClr val="bg1"/>
                </a:solidFill>
              </a:rPr>
              <a:t>Mask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AEC7D-7BE0-4E32-9E43-2576FAD29C9D}"/>
              </a:ext>
            </a:extLst>
          </p:cNvPr>
          <p:cNvSpPr txBox="1"/>
          <p:nvPr/>
        </p:nvSpPr>
        <p:spPr>
          <a:xfrm>
            <a:off x="4043457" y="4477602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Color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1D8ACB-5975-46E2-A871-AA7E38425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51"/>
          <a:stretch/>
        </p:blipFill>
        <p:spPr>
          <a:xfrm>
            <a:off x="191430" y="3225817"/>
            <a:ext cx="2309074" cy="986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0A2B99-53B4-4178-9E00-6D63D04D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724" y="3244518"/>
            <a:ext cx="2309074" cy="9867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020A88-79A3-4F5A-B586-F52A51034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01"/>
          <a:stretch/>
        </p:blipFill>
        <p:spPr>
          <a:xfrm>
            <a:off x="8671560" y="2520265"/>
            <a:ext cx="3716096" cy="239785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D33C956-06B4-4E2C-B7F0-BAC456A081A2}"/>
              </a:ext>
            </a:extLst>
          </p:cNvPr>
          <p:cNvSpPr txBox="1"/>
          <p:nvPr/>
        </p:nvSpPr>
        <p:spPr>
          <a:xfrm>
            <a:off x="6395461" y="4540261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Planet</a:t>
            </a:r>
          </a:p>
        </p:txBody>
      </p:sp>
      <p:sp>
        <p:nvSpPr>
          <p:cNvPr id="21" name="Additionszeichen 20">
            <a:extLst>
              <a:ext uri="{FF2B5EF4-FFF2-40B4-BE49-F238E27FC236}">
                <a16:creationId xmlns:a16="http://schemas.microsoft.com/office/drawing/2014/main" id="{6C139D73-DB1D-47EF-B037-BCDD172385A9}"/>
              </a:ext>
            </a:extLst>
          </p:cNvPr>
          <p:cNvSpPr/>
          <p:nvPr/>
        </p:nvSpPr>
        <p:spPr>
          <a:xfrm>
            <a:off x="2615452" y="3494338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dditionszeichen 21">
            <a:extLst>
              <a:ext uri="{FF2B5EF4-FFF2-40B4-BE49-F238E27FC236}">
                <a16:creationId xmlns:a16="http://schemas.microsoft.com/office/drawing/2014/main" id="{439F33A0-9C78-4B93-A6CE-32A7FC0EEBF3}"/>
              </a:ext>
            </a:extLst>
          </p:cNvPr>
          <p:cNvSpPr/>
          <p:nvPr/>
        </p:nvSpPr>
        <p:spPr>
          <a:xfrm>
            <a:off x="5644336" y="3494338"/>
            <a:ext cx="509814" cy="4871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leich 23">
            <a:extLst>
              <a:ext uri="{FF2B5EF4-FFF2-40B4-BE49-F238E27FC236}">
                <a16:creationId xmlns:a16="http://schemas.microsoft.com/office/drawing/2014/main" id="{BACF4F60-1ECE-4945-989A-A0D4A09E3836}"/>
              </a:ext>
            </a:extLst>
          </p:cNvPr>
          <p:cNvSpPr/>
          <p:nvPr/>
        </p:nvSpPr>
        <p:spPr>
          <a:xfrm>
            <a:off x="8161746" y="3429000"/>
            <a:ext cx="509814" cy="5275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63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Breitbild</PresentationFormat>
  <Paragraphs>35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AccentBoxVTI</vt:lpstr>
      <vt:lpstr>Planeten Generator</vt:lpstr>
      <vt:lpstr>Grundlegendes</vt:lpstr>
      <vt:lpstr>Kontinente</vt:lpstr>
      <vt:lpstr>Wolken</vt:lpstr>
      <vt:lpstr>Atmosphäre</vt:lpstr>
      <vt:lpstr>Gesteinsplaneten</vt:lpstr>
      <vt:lpstr>Gesteinsplaneten</vt:lpstr>
      <vt:lpstr>Gasplanet</vt:lpstr>
      <vt:lpstr>Rings</vt:lpstr>
      <vt:lpstr>Gasplaneten</vt:lpstr>
      <vt:lpstr>Gasplanet</vt:lpstr>
      <vt:lpstr>Ziele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Planeten Generator</dc:title>
  <dc:creator>Jochem Punt</dc:creator>
  <cp:lastModifiedBy>Jochem Punt</cp:lastModifiedBy>
  <cp:revision>1</cp:revision>
  <dcterms:created xsi:type="dcterms:W3CDTF">2022-12-04T12:23:12Z</dcterms:created>
  <dcterms:modified xsi:type="dcterms:W3CDTF">2022-12-04T14:49:19Z</dcterms:modified>
</cp:coreProperties>
</file>